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gif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chemeClr val="dk1"/>
                </a:solidFill>
              </a:rPr>
              <a:t>Saskia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b661fb169e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b661fb169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chemeClr val="dk1"/>
                </a:solidFill>
              </a:rPr>
              <a:t>Saskia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a796f3d877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a796f3d877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Luca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a796f3d87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a796f3d87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Saskia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f2d91a235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f2d91a235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Luca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796f3d877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796f3d877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chemeClr val="dk1"/>
                </a:solidFill>
              </a:rPr>
              <a:t>Luca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b661fb169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b661fb169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chemeClr val="dk1"/>
                </a:solidFill>
              </a:rPr>
              <a:t>Luca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af2d91a235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af2d91a235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Dirk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af2d91a235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af2d91a23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Dirk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b661fb169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b661fb169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Saskia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a796f3d877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a796f3d877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Dirk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figma.com/" TargetMode="External"/><Relationship Id="rId4" Type="http://schemas.openxmlformats.org/officeDocument/2006/relationships/hyperlink" Target="https://www.google.com/chrome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gif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2480263"/>
            <a:ext cx="8520600" cy="22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accent2"/>
                </a:solidFill>
              </a:rPr>
              <a:t>FetzPetz - Shop</a:t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2600">
                <a:solidFill>
                  <a:schemeClr val="accent2"/>
                </a:solidFill>
              </a:rPr>
              <a:t>Zwischenpräsentation</a:t>
            </a:r>
            <a:endParaRPr sz="26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lt2"/>
                </a:solidFill>
              </a:rPr>
              <a:t>Saskia Wohlers, Dirk Hofmann, Luca Voges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1075" y="438738"/>
            <a:ext cx="2341843" cy="204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3988" y="1381725"/>
            <a:ext cx="2016025" cy="1955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 txBox="1"/>
          <p:nvPr/>
        </p:nvSpPr>
        <p:spPr>
          <a:xfrm>
            <a:off x="2440650" y="3700800"/>
            <a:ext cx="42627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rgbClr val="FFFFFF"/>
                </a:solidFill>
              </a:rPr>
              <a:t>404</a:t>
            </a:r>
            <a:endParaRPr b="1" sz="20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de" sz="1200">
                <a:solidFill>
                  <a:srgbClr val="FFFFFF"/>
                </a:solidFill>
              </a:rPr>
              <a:t> Offene Fragen nicht gefunden</a:t>
            </a:r>
            <a:endParaRPr i="1" sz="1200">
              <a:solidFill>
                <a:srgbClr val="FFFFFF"/>
              </a:solidFill>
            </a:endParaRPr>
          </a:p>
        </p:txBody>
      </p:sp>
      <p:sp>
        <p:nvSpPr>
          <p:cNvPr id="121" name="Google Shape;121;p22"/>
          <p:cNvSpPr txBox="1"/>
          <p:nvPr/>
        </p:nvSpPr>
        <p:spPr>
          <a:xfrm>
            <a:off x="4795500" y="3098300"/>
            <a:ext cx="784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Abb. 6</a:t>
            </a:r>
            <a:endParaRPr/>
          </a:p>
        </p:txBody>
      </p:sp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2800"/>
              <a:buAutoNum type="arabicPeriod" startAt="4"/>
            </a:pPr>
            <a:r>
              <a:rPr lang="de">
                <a:solidFill>
                  <a:srgbClr val="EEEEEE"/>
                </a:solidFill>
              </a:rPr>
              <a:t>Offene Fragen</a:t>
            </a:r>
            <a:endParaRPr>
              <a:solidFill>
                <a:srgbClr val="EEEEEE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Abb. 1:		FetzPetz - Startseite (Desktop Variante)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Abb. 2:		FetzPetz - Startseite (Mobile Variante)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Abb. 3:		FetzPetz - mobile Navigation (GIF)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Abb. 4:		FetzPetz - Login Entwurf, erstellt mit Figma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		</a:t>
            </a:r>
            <a:r>
              <a:rPr lang="de" sz="1000" u="sng">
                <a:solidFill>
                  <a:schemeClr val="hlink"/>
                </a:solidFill>
                <a:hlinkClick r:id="rId3"/>
              </a:rPr>
              <a:t>http://figma.com/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Abb. 5: 		Entwurf Datenbank in DrawIO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Abb. 6: 		Google Chrome Dinosaurier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		</a:t>
            </a:r>
            <a:r>
              <a:rPr lang="de" sz="1000" u="sng">
                <a:solidFill>
                  <a:schemeClr val="hlink"/>
                </a:solidFill>
                <a:hlinkClick r:id="rId4"/>
              </a:rPr>
              <a:t>https://www.google.com/chrome/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28" name="Google Shape;128;p23"/>
          <p:cNvSpPr txBox="1"/>
          <p:nvPr>
            <p:ph type="title"/>
          </p:nvPr>
        </p:nvSpPr>
        <p:spPr>
          <a:xfrm>
            <a:off x="139775" y="101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EEEEEE"/>
                </a:solidFill>
              </a:rPr>
              <a:t>Abschluss und Quellen</a:t>
            </a:r>
            <a:endParaRPr>
              <a:solidFill>
                <a:srgbClr val="EEEEEE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2800"/>
              <a:buAutoNum type="arabicPeriod"/>
            </a:pPr>
            <a:r>
              <a:rPr lang="de">
                <a:solidFill>
                  <a:srgbClr val="EEEEEE"/>
                </a:solidFill>
              </a:rPr>
              <a:t>Die Idee</a:t>
            </a:r>
            <a:endParaRPr>
              <a:solidFill>
                <a:srgbClr val="EEEEEE"/>
              </a:solidFill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5016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Online-Shop für Party-Zubehör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Artikelideen durch Projekt bei Hack your Environment 2019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Dunkles Design / Thema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Scho</a:t>
            </a:r>
            <a:r>
              <a:rPr lang="de"/>
              <a:t>nend</a:t>
            </a:r>
            <a:r>
              <a:rPr lang="de"/>
              <a:t> für die Augen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Passend für Party-Zubehör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Schick, Elegant und Zeitgemäß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Intuitive und leichte Benutzerführung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Schlichter und schlanker Aufbau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Einfache Wegführung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9633" y="0"/>
            <a:ext cx="385436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625" y="1017725"/>
            <a:ext cx="6113560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2800"/>
              <a:buAutoNum type="arabicPeriod" startAt="2"/>
            </a:pPr>
            <a:r>
              <a:rPr lang="de">
                <a:solidFill>
                  <a:srgbClr val="EEEEEE"/>
                </a:solidFill>
              </a:rPr>
              <a:t>Seitenaufbau</a:t>
            </a:r>
            <a:endParaRPr>
              <a:solidFill>
                <a:srgbClr val="EEEEEE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325" y="1170125"/>
            <a:ext cx="8731338" cy="397337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2800"/>
              <a:buAutoNum type="arabicPeriod" startAt="2"/>
            </a:pPr>
            <a:r>
              <a:rPr lang="de">
                <a:solidFill>
                  <a:srgbClr val="EEEEEE"/>
                </a:solidFill>
              </a:rPr>
              <a:t>Designentwürfe</a:t>
            </a:r>
            <a:endParaRPr>
              <a:solidFill>
                <a:srgbClr val="EEEEEE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7"/>
          <p:cNvPicPr preferRelativeResize="0"/>
          <p:nvPr/>
        </p:nvPicPr>
        <p:blipFill rotWithShape="1">
          <a:blip r:embed="rId3">
            <a:alphaModFix/>
          </a:blip>
          <a:srcRect b="0" l="0" r="1400" t="0"/>
          <a:stretch/>
        </p:blipFill>
        <p:spPr>
          <a:xfrm>
            <a:off x="100100" y="1091725"/>
            <a:ext cx="6247574" cy="405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7"/>
          <p:cNvPicPr preferRelativeResize="0"/>
          <p:nvPr/>
        </p:nvPicPr>
        <p:blipFill rotWithShape="1">
          <a:blip r:embed="rId4">
            <a:alphaModFix/>
          </a:blip>
          <a:srcRect b="0" l="0" r="3883" t="0"/>
          <a:stretch/>
        </p:blipFill>
        <p:spPr>
          <a:xfrm>
            <a:off x="6511065" y="1091725"/>
            <a:ext cx="2480535" cy="4051776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 txBox="1"/>
          <p:nvPr/>
        </p:nvSpPr>
        <p:spPr>
          <a:xfrm>
            <a:off x="8207100" y="4905000"/>
            <a:ext cx="784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</a:rPr>
              <a:t>Abb. 2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2" name="Google Shape;82;p17"/>
          <p:cNvSpPr txBox="1"/>
          <p:nvPr/>
        </p:nvSpPr>
        <p:spPr>
          <a:xfrm>
            <a:off x="5525700" y="4905000"/>
            <a:ext cx="784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</a:rPr>
              <a:t>Abb. 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2800"/>
              <a:buAutoNum type="arabicPeriod" startAt="2"/>
            </a:pPr>
            <a:r>
              <a:rPr lang="de">
                <a:solidFill>
                  <a:srgbClr val="EEEEEE"/>
                </a:solidFill>
              </a:rPr>
              <a:t>Umsetzung des Designs</a:t>
            </a:r>
            <a:endParaRPr>
              <a:solidFill>
                <a:srgbClr val="EEEEEE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8"/>
          <p:cNvPicPr preferRelativeResize="0"/>
          <p:nvPr/>
        </p:nvPicPr>
        <p:blipFill rotWithShape="1">
          <a:blip r:embed="rId3">
            <a:alphaModFix/>
          </a:blip>
          <a:srcRect b="0" l="0" r="4388" t="0"/>
          <a:stretch/>
        </p:blipFill>
        <p:spPr>
          <a:xfrm>
            <a:off x="192425" y="1017725"/>
            <a:ext cx="2512464" cy="4125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05501" y="1017725"/>
            <a:ext cx="3450297" cy="4125776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8"/>
          <p:cNvSpPr txBox="1"/>
          <p:nvPr/>
        </p:nvSpPr>
        <p:spPr>
          <a:xfrm>
            <a:off x="6416425" y="999100"/>
            <a:ext cx="2512500" cy="3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04950" lvl="0" marL="244800" rtl="0" algn="l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300"/>
              <a:buChar char="●"/>
            </a:pPr>
            <a:r>
              <a:rPr lang="de" sz="1300">
                <a:solidFill>
                  <a:srgbClr val="9E9E9E"/>
                </a:solidFill>
              </a:rPr>
              <a:t>Lebendiger Eindruck durch Transitionen, Animationen, Feedback</a:t>
            </a:r>
            <a:endParaRPr sz="1300">
              <a:solidFill>
                <a:srgbClr val="9E9E9E"/>
              </a:solidFill>
            </a:endParaRPr>
          </a:p>
          <a:p>
            <a:pPr indent="0" lvl="0" marL="244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9E9E9E"/>
              </a:solidFill>
            </a:endParaRPr>
          </a:p>
          <a:p>
            <a:pPr indent="-204950" lvl="0" marL="244800" rtl="0" algn="l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300"/>
              <a:buChar char="●"/>
            </a:pPr>
            <a:r>
              <a:rPr lang="de" sz="1300">
                <a:solidFill>
                  <a:srgbClr val="9E9E9E"/>
                </a:solidFill>
              </a:rPr>
              <a:t>Einfache Benutzerführung</a:t>
            </a:r>
            <a:endParaRPr sz="1300">
              <a:solidFill>
                <a:srgbClr val="9E9E9E"/>
              </a:solidFill>
            </a:endParaRPr>
          </a:p>
          <a:p>
            <a:pPr indent="0" lvl="0" marL="244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9E9E9E"/>
              </a:solidFill>
            </a:endParaRPr>
          </a:p>
          <a:p>
            <a:pPr indent="-204950" lvl="0" marL="244800" rtl="0" algn="l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300"/>
              <a:buChar char="●"/>
            </a:pPr>
            <a:r>
              <a:rPr lang="de" sz="1300">
                <a:solidFill>
                  <a:srgbClr val="9E9E9E"/>
                </a:solidFill>
              </a:rPr>
              <a:t>Vertrauter Aufbau durch bekannte Umgebung (bspw. Amazon)</a:t>
            </a:r>
            <a:endParaRPr sz="1300">
              <a:solidFill>
                <a:srgbClr val="9E9E9E"/>
              </a:solidFill>
            </a:endParaRPr>
          </a:p>
          <a:p>
            <a:pPr indent="0" lvl="0" marL="244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9E9E9E"/>
              </a:solidFill>
            </a:endParaRPr>
          </a:p>
          <a:p>
            <a:pPr indent="-204950" lvl="0" marL="244800" rtl="0" algn="l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300"/>
              <a:buChar char="●"/>
            </a:pPr>
            <a:r>
              <a:rPr lang="de" sz="1300">
                <a:solidFill>
                  <a:srgbClr val="9E9E9E"/>
                </a:solidFill>
              </a:rPr>
              <a:t>Einfache Suche der Produkte durch Suchtags, Titel und Beschreibung</a:t>
            </a:r>
            <a:endParaRPr sz="1300">
              <a:solidFill>
                <a:srgbClr val="9E9E9E"/>
              </a:solidFill>
            </a:endParaRPr>
          </a:p>
          <a:p>
            <a:pPr indent="0" lvl="0" marL="244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9E9E9E"/>
              </a:solidFill>
            </a:endParaRPr>
          </a:p>
          <a:p>
            <a:pPr indent="-204950" lvl="0" marL="244800" rtl="0" algn="l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300"/>
              <a:buChar char="●"/>
            </a:pPr>
            <a:r>
              <a:rPr lang="de" sz="1300">
                <a:solidFill>
                  <a:srgbClr val="9E9E9E"/>
                </a:solidFill>
              </a:rPr>
              <a:t>Administratives Verwaltungsinterface für Erstellung und Verwaltung von Kategorien, Produkten und Nutzern</a:t>
            </a:r>
            <a:endParaRPr sz="1300">
              <a:solidFill>
                <a:srgbClr val="9E9E9E"/>
              </a:solidFill>
            </a:endParaRPr>
          </a:p>
        </p:txBody>
      </p:sp>
      <p:sp>
        <p:nvSpPr>
          <p:cNvPr id="91" name="Google Shape;91;p18"/>
          <p:cNvSpPr txBox="1"/>
          <p:nvPr/>
        </p:nvSpPr>
        <p:spPr>
          <a:xfrm>
            <a:off x="1920400" y="4905000"/>
            <a:ext cx="784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</a:rPr>
              <a:t>Abb. 3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2" name="Google Shape;92;p18"/>
          <p:cNvSpPr txBox="1"/>
          <p:nvPr/>
        </p:nvSpPr>
        <p:spPr>
          <a:xfrm>
            <a:off x="5471300" y="4905000"/>
            <a:ext cx="784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666666"/>
                </a:solidFill>
              </a:rPr>
              <a:t>Abb. 4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2800"/>
              <a:buAutoNum type="arabicPeriod" startAt="2"/>
            </a:pPr>
            <a:r>
              <a:rPr lang="de">
                <a:solidFill>
                  <a:srgbClr val="EEEEEE"/>
                </a:solidFill>
              </a:rPr>
              <a:t>Funktionalität</a:t>
            </a:r>
            <a:endParaRPr>
              <a:solidFill>
                <a:srgbClr val="EEEEEE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8704" y="0"/>
            <a:ext cx="170529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152475"/>
            <a:ext cx="6208200" cy="38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Aufbau nach MVC (Model View Controller)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Geordnete Ordnerstruktur mit Controllern, Views, Services und Models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Routing mit selbstgeschriebenen Controllern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Basis auf PHP 7.2, HTML5, CSS3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Services für Datenbank, Models, Sicherheit, Anfragen, Controller, …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Ausgebauter Rendering-Service mit Template-, Komponenten- und Site-Rendering</a:t>
            </a:r>
            <a:endParaRPr/>
          </a:p>
        </p:txBody>
      </p:sp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2800"/>
              <a:buAutoNum type="arabicPeriod" startAt="2"/>
            </a:pPr>
            <a:r>
              <a:rPr lang="de">
                <a:solidFill>
                  <a:srgbClr val="EEEEEE"/>
                </a:solidFill>
              </a:rPr>
              <a:t>Projektstruktur</a:t>
            </a:r>
            <a:endParaRPr>
              <a:solidFill>
                <a:srgbClr val="EEEEEE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 rotWithShape="1">
          <a:blip r:embed="rId3">
            <a:alphaModFix/>
          </a:blip>
          <a:srcRect b="386" l="0" r="0" t="386"/>
          <a:stretch/>
        </p:blipFill>
        <p:spPr>
          <a:xfrm>
            <a:off x="313625" y="1017725"/>
            <a:ext cx="6113560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0"/>
          <p:cNvSpPr txBox="1"/>
          <p:nvPr/>
        </p:nvSpPr>
        <p:spPr>
          <a:xfrm>
            <a:off x="5642675" y="4600200"/>
            <a:ext cx="784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Abb. 5</a:t>
            </a:r>
            <a:endParaRPr/>
          </a:p>
        </p:txBody>
      </p:sp>
      <p:sp>
        <p:nvSpPr>
          <p:cNvPr id="107" name="Google Shape;107;p20"/>
          <p:cNvSpPr txBox="1"/>
          <p:nvPr/>
        </p:nvSpPr>
        <p:spPr>
          <a:xfrm>
            <a:off x="6416425" y="999100"/>
            <a:ext cx="2512500" cy="21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04950" lvl="0" marL="244800" rtl="0" algn="l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300"/>
              <a:buChar char="●"/>
            </a:pPr>
            <a:r>
              <a:rPr lang="de" sz="1300">
                <a:solidFill>
                  <a:srgbClr val="9E9E9E"/>
                </a:solidFill>
              </a:rPr>
              <a:t>Keine großen Veränderungen zum vorherigen Entwurf (kleine Anpassungen mit Länge der Datentypen)</a:t>
            </a:r>
            <a:endParaRPr sz="1300">
              <a:solidFill>
                <a:srgbClr val="9E9E9E"/>
              </a:solidFill>
            </a:endParaRPr>
          </a:p>
          <a:p>
            <a:pPr indent="0" lvl="0" marL="244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9E9E9E"/>
              </a:solidFill>
            </a:endParaRPr>
          </a:p>
          <a:p>
            <a:pPr indent="-204950" lvl="0" marL="244800" rtl="0" algn="l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300"/>
              <a:buChar char="●"/>
            </a:pPr>
            <a:r>
              <a:rPr lang="de" sz="1300">
                <a:solidFill>
                  <a:srgbClr val="9E9E9E"/>
                </a:solidFill>
              </a:rPr>
              <a:t>Datenbankanbindung mit PDO, Abrufen/Bearbeiten der Models mit eigenem Model Service</a:t>
            </a:r>
            <a:endParaRPr sz="1300">
              <a:solidFill>
                <a:srgbClr val="9E9E9E"/>
              </a:solidFill>
            </a:endParaRPr>
          </a:p>
        </p:txBody>
      </p:sp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2800"/>
              <a:buAutoNum type="arabicPeriod" startAt="2"/>
            </a:pPr>
            <a:r>
              <a:rPr lang="de">
                <a:solidFill>
                  <a:srgbClr val="EEEEEE"/>
                </a:solidFill>
              </a:rPr>
              <a:t>Datenbank</a:t>
            </a:r>
            <a:endParaRPr>
              <a:solidFill>
                <a:srgbClr val="EEEEEE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1700" y="1152475"/>
            <a:ext cx="6208200" cy="38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Aufbau und Optimierung der Unterseiten (Produktseite, Warenkorb, Kaufabschluss)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Funktionalität der Unterseiten fertigstellen (Login, Registrierung, Kaufverhalten)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Aufbau des administrativen Verwaltungsinterfaces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N:M-Beziehungen einbauen (Wunschliste, Produktkategorie)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Code- &amp; Projektdokumentation</a:t>
            </a:r>
            <a:endParaRPr/>
          </a:p>
        </p:txBody>
      </p:sp>
      <p:sp>
        <p:nvSpPr>
          <p:cNvPr id="114" name="Google Shape;11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2800"/>
              <a:buAutoNum type="arabicPeriod" startAt="3"/>
            </a:pPr>
            <a:r>
              <a:rPr lang="de">
                <a:solidFill>
                  <a:srgbClr val="EEEEEE"/>
                </a:solidFill>
              </a:rPr>
              <a:t>Weiteres Vorgehen</a:t>
            </a:r>
            <a:endParaRPr>
              <a:solidFill>
                <a:srgbClr val="EEEEEE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